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1223962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F05C27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3"/>
  </p:normalViewPr>
  <p:slideViewPr>
    <p:cSldViewPr snapToGrid="0" snapToObjects="1">
      <p:cViewPr>
        <p:scale>
          <a:sx n="82" d="100"/>
          <a:sy n="82" d="100"/>
        </p:scale>
        <p:origin x="-780" y="-10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1143000"/>
            <a:ext cx="5245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-1" y="727812"/>
            <a:ext cx="12236928" cy="575638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406099" y="198842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latin typeface="Muller Narrow Light" pitchFamily="2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FE6FD12-5204-F849-AE42-68998B3143B2}"/>
              </a:ext>
            </a:extLst>
          </p:cNvPr>
          <p:cNvSpPr/>
          <p:nvPr/>
        </p:nvSpPr>
        <p:spPr>
          <a:xfrm>
            <a:off x="590830" y="81481"/>
            <a:ext cx="11423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Центр образования гуманитарного и цифрового профилей </a:t>
            </a:r>
            <a:r>
              <a:rPr lang="ru-RU" b="1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«Точка </a:t>
            </a:r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роста» </a:t>
            </a:r>
          </a:p>
          <a:p>
            <a:pPr algn="ctr"/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(МАОУ СОШ № 279, город </a:t>
            </a:r>
            <a:r>
              <a:rPr lang="ru-RU" b="1" dirty="0" err="1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Гаджиево</a:t>
            </a:r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, улица </a:t>
            </a:r>
            <a:r>
              <a:rPr lang="ru-RU" b="1" dirty="0" err="1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Душенова</a:t>
            </a:r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, дом 90-А)                                   </a:t>
            </a:r>
            <a:endParaRPr lang="ru-RU" b="1" dirty="0">
              <a:solidFill>
                <a:srgbClr val="0082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" name="Скругленный прямоугольник 20">
            <a:extLst>
              <a:ext uri="{FF2B5EF4-FFF2-40B4-BE49-F238E27FC236}">
                <a16:creationId xmlns:a16="http://schemas.microsoft.com/office/drawing/2014/main" xmlns="" id="{1C3E400C-392E-42E8-99EB-1C7CD6980691}"/>
              </a:ext>
            </a:extLst>
          </p:cNvPr>
          <p:cNvSpPr/>
          <p:nvPr/>
        </p:nvSpPr>
        <p:spPr>
          <a:xfrm>
            <a:off x="194790" y="3634451"/>
            <a:ext cx="3370214" cy="3038245"/>
          </a:xfrm>
          <a:prstGeom prst="roundRect">
            <a:avLst>
              <a:gd name="adj" fmla="val 11472"/>
            </a:avLst>
          </a:prstGeom>
          <a:solidFill>
            <a:srgbClr val="F05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Ремонтные работы:</a:t>
            </a:r>
          </a:p>
          <a:p>
            <a:r>
              <a:rPr lang="ru-RU" sz="1400" b="1" u="sng" dirty="0" smtClean="0"/>
              <a:t>Подрядчик</a:t>
            </a:r>
            <a:r>
              <a:rPr lang="ru-RU" sz="1400" u="sng" dirty="0" smtClean="0"/>
              <a:t>:</a:t>
            </a:r>
            <a:r>
              <a:rPr lang="ru-RU" sz="1400" dirty="0" smtClean="0"/>
              <a:t> ИП Ершов В.В.</a:t>
            </a:r>
          </a:p>
          <a:p>
            <a:r>
              <a:rPr lang="ru-RU" sz="1400" b="1" u="sng" dirty="0" smtClean="0"/>
              <a:t>Контракт (договор) заключен</a:t>
            </a:r>
            <a:r>
              <a:rPr lang="ru-RU" sz="1400" u="sng" dirty="0" smtClean="0"/>
              <a:t>:</a:t>
            </a:r>
            <a:r>
              <a:rPr lang="ru-RU" sz="1400" dirty="0" smtClean="0"/>
              <a:t> 12.05.2020  года  №РК-96</a:t>
            </a:r>
          </a:p>
          <a:p>
            <a:r>
              <a:rPr lang="ru-RU" sz="1400" b="1" dirty="0" smtClean="0"/>
              <a:t>Срок завершения ремонтных работ</a:t>
            </a:r>
            <a:r>
              <a:rPr lang="ru-RU" sz="1400" dirty="0" smtClean="0"/>
              <a:t>:  12.07.2020 года. </a:t>
            </a:r>
          </a:p>
          <a:p>
            <a:r>
              <a:rPr lang="ru-RU" sz="1400" b="1" u="sng" dirty="0" smtClean="0"/>
              <a:t>Подрядчик</a:t>
            </a:r>
            <a:r>
              <a:rPr lang="ru-RU" sz="1400" u="sng" dirty="0" smtClean="0"/>
              <a:t>: «НОРД СД»</a:t>
            </a:r>
            <a:endParaRPr lang="ru-RU" sz="1400" dirty="0" smtClean="0"/>
          </a:p>
          <a:p>
            <a:r>
              <a:rPr lang="ru-RU" sz="1400" b="1" u="sng" dirty="0" smtClean="0"/>
              <a:t>Контракт (договор) заключен</a:t>
            </a:r>
            <a:r>
              <a:rPr lang="ru-RU" sz="1400" u="sng" dirty="0" smtClean="0"/>
              <a:t>:</a:t>
            </a:r>
            <a:r>
              <a:rPr lang="ru-RU" sz="1400" dirty="0" smtClean="0"/>
              <a:t> 12.05.2020  года  №РК-97</a:t>
            </a:r>
          </a:p>
          <a:p>
            <a:r>
              <a:rPr lang="ru-RU" sz="1400" b="1" dirty="0" smtClean="0"/>
              <a:t>Срок завершения ремонтных работ</a:t>
            </a:r>
            <a:r>
              <a:rPr lang="ru-RU" sz="1400" dirty="0" smtClean="0"/>
              <a:t>:  12.07.2020 года.</a:t>
            </a:r>
          </a:p>
          <a:p>
            <a:r>
              <a:rPr lang="ru-RU" sz="1400" dirty="0" smtClean="0"/>
              <a:t>Ремонтные работы завершены  на 100%</a:t>
            </a:r>
          </a:p>
          <a:p>
            <a:endParaRPr lang="ru-RU" sz="1600" dirty="0" smtClean="0"/>
          </a:p>
          <a:p>
            <a:endParaRPr lang="ru-RU" sz="1600" b="1" u="sng" dirty="0" smtClean="0"/>
          </a:p>
          <a:p>
            <a:endParaRPr lang="ru-RU" sz="1600" b="1" u="sng" dirty="0" smtClean="0"/>
          </a:p>
          <a:p>
            <a:endParaRPr lang="ru-RU" sz="1600" dirty="0" smtClean="0"/>
          </a:p>
        </p:txBody>
      </p:sp>
      <p:sp>
        <p:nvSpPr>
          <p:cNvPr id="13" name="Скругленный прямоугольник 20">
            <a:extLst>
              <a:ext uri="{FF2B5EF4-FFF2-40B4-BE49-F238E27FC236}">
                <a16:creationId xmlns:a16="http://schemas.microsoft.com/office/drawing/2014/main" xmlns="" id="{1C3E400C-392E-42E8-99EB-1C7CD6980691}"/>
              </a:ext>
            </a:extLst>
          </p:cNvPr>
          <p:cNvSpPr/>
          <p:nvPr/>
        </p:nvSpPr>
        <p:spPr>
          <a:xfrm>
            <a:off x="2737413" y="1225221"/>
            <a:ext cx="2442256" cy="1808785"/>
          </a:xfrm>
          <a:prstGeom prst="roundRect">
            <a:avLst>
              <a:gd name="adj" fmla="val 97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t>Фото на момент предоставления отчета</a:t>
            </a:r>
            <a:endParaRPr lang="ru-RU" sz="1600" b="1" dirty="0" smtClean="0">
              <a:latin typeface="Muller Narrow Light" panose="00000400000000000000" pitchFamily="50" charset="-52"/>
            </a:endParaRPr>
          </a:p>
        </p:txBody>
      </p:sp>
      <p:sp>
        <p:nvSpPr>
          <p:cNvPr id="18" name="Скругленный прямоугольник 20">
            <a:extLst>
              <a:ext uri="{FF2B5EF4-FFF2-40B4-BE49-F238E27FC236}">
                <a16:creationId xmlns:a16="http://schemas.microsoft.com/office/drawing/2014/main" xmlns="" id="{D456251D-ED77-43EB-9B30-C435D4C2D746}"/>
              </a:ext>
            </a:extLst>
          </p:cNvPr>
          <p:cNvSpPr/>
          <p:nvPr/>
        </p:nvSpPr>
        <p:spPr>
          <a:xfrm>
            <a:off x="5324354" y="925975"/>
            <a:ext cx="6493398" cy="2505811"/>
          </a:xfrm>
          <a:prstGeom prst="roundRect">
            <a:avLst>
              <a:gd name="adj" fmla="val 976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latin typeface="Muller Narrow ExtraBold" panose="00000900000000000000" pitchFamily="50" charset="-52"/>
            </a:endParaRPr>
          </a:p>
          <a:p>
            <a:pPr algn="ctr"/>
            <a:r>
              <a:rPr lang="ru-RU" u="sng" dirty="0" smtClean="0">
                <a:latin typeface="Muller Narrow ExtraBold" panose="00000900000000000000" pitchFamily="50" charset="-52"/>
              </a:rPr>
              <a:t>Краткие </a:t>
            </a:r>
            <a:r>
              <a:rPr lang="ru-RU" u="sng" dirty="0">
                <a:latin typeface="Muller Narrow ExtraBold" panose="00000900000000000000" pitchFamily="50" charset="-52"/>
              </a:rPr>
              <a:t>характеристики планируемого </a:t>
            </a:r>
            <a:r>
              <a:rPr lang="ru-RU" u="sng" dirty="0" smtClean="0">
                <a:latin typeface="Muller Narrow ExtraBold" panose="00000900000000000000" pitchFamily="50" charset="-52"/>
              </a:rPr>
              <a:t>объекта</a:t>
            </a:r>
          </a:p>
          <a:p>
            <a:endParaRPr lang="ru-RU" u="sng" dirty="0" smtClean="0">
              <a:latin typeface="Muller Narrow ExtraBold" panose="00000900000000000000" pitchFamily="50" charset="-52"/>
            </a:endParaRP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Кабинет Технологии- 59,4 кв.м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Кабинет проектной деятельности – 59 кв.м.</a:t>
            </a:r>
          </a:p>
          <a:p>
            <a:pPr marL="285750" indent="-285750">
              <a:buFontTx/>
              <a:buChar char="-"/>
            </a:pPr>
            <a:endParaRPr lang="ru-RU" sz="1400" b="1" dirty="0" smtClean="0">
              <a:latin typeface="Muller Narrow Light" panose="00000400000000000000" pitchFamily="50" charset="-52"/>
            </a:endParaRPr>
          </a:p>
          <a:p>
            <a:pPr algn="just"/>
            <a:r>
              <a:rPr lang="ru-RU" sz="1200" b="1" dirty="0" smtClean="0">
                <a:latin typeface="Muller Narrow Light" panose="00000400000000000000" pitchFamily="50" charset="-52"/>
              </a:rPr>
              <a:t>- </a:t>
            </a:r>
            <a:r>
              <a:rPr lang="ru-RU" sz="1200" b="1" dirty="0">
                <a:latin typeface="Muller Narrow Light" panose="00000400000000000000" pitchFamily="50" charset="-52"/>
              </a:rPr>
              <a:t>Назначение </a:t>
            </a:r>
            <a:r>
              <a:rPr lang="ru-RU" sz="1200" b="1" dirty="0" smtClean="0">
                <a:latin typeface="Muller Narrow Light" panose="00000400000000000000" pitchFamily="50" charset="-52"/>
              </a:rPr>
              <a:t>объекта – </a:t>
            </a:r>
            <a:r>
              <a:rPr lang="ru-RU" sz="1200" b="1" dirty="0" smtClean="0"/>
              <a:t>создание условий для </a:t>
            </a:r>
            <a:r>
              <a:rPr lang="ru-RU" sz="1200" dirty="0" smtClean="0"/>
              <a:t>внедрения на уровнях начального общего, основного общего и (или)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</a:t>
            </a:r>
            <a:r>
              <a:rPr lang="ru-RU" sz="1200" dirty="0" err="1" smtClean="0"/>
              <a:t>естественно-научного</a:t>
            </a:r>
            <a:r>
              <a:rPr lang="ru-RU" sz="1200" dirty="0" smtClean="0"/>
              <a:t>, технического и гуманитарного профилей, </a:t>
            </a:r>
          </a:p>
          <a:p>
            <a:r>
              <a:rPr lang="ru-RU" sz="1400" b="1" dirty="0" smtClean="0">
                <a:latin typeface="Muller Narrow Light" panose="00000400000000000000" pitchFamily="50" charset="-52"/>
              </a:rPr>
              <a:t>  </a:t>
            </a:r>
            <a:endParaRPr lang="ru-RU" sz="1400" b="1" dirty="0">
              <a:solidFill>
                <a:srgbClr val="FF0000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14" name="Рисунок 13" descr="G:\РЕМОНТЫ\ТОЧКИ РОСТА\ОТЧЕТЫ ПО РЕМОНТАМ\НАЧАЛО РЕМОНТОВ\279\Вход в школу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830" y="925974"/>
            <a:ext cx="2244967" cy="2505811"/>
          </a:xfrm>
          <a:prstGeom prst="rect">
            <a:avLst/>
          </a:prstGeom>
          <a:noFill/>
        </p:spPr>
      </p:pic>
      <p:pic>
        <p:nvPicPr>
          <p:cNvPr id="16" name="Рисунок 15" descr="G:\РЕМОНТЫ\ТОЧКИ РОСТА\ОТЧЕТЫ ПО РЕМОНТАМ\НАЧАЛО РЕМОНТОВ\279\2Каб.97, Технологии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8542" y="4238131"/>
            <a:ext cx="2442257" cy="224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6204030" y="3634451"/>
            <a:ext cx="4074289" cy="327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Выполнение ремонтных  работ </a:t>
            </a:r>
            <a:endParaRPr lang="ru-RU" dirty="0"/>
          </a:p>
        </p:txBody>
      </p:sp>
      <p:sp>
        <p:nvSpPr>
          <p:cNvPr id="1026" name="AutoShape 2" descr="https://school279.murm.eduru.ru/media/2020/07/26/1257954433/IMG-20200723-WA0001.jpg"/>
          <p:cNvSpPr>
            <a:spLocks noChangeAspect="1" noChangeArrowheads="1"/>
          </p:cNvSpPr>
          <p:nvPr/>
        </p:nvSpPr>
        <p:spPr bwMode="auto">
          <a:xfrm>
            <a:off x="155575" y="-1516063"/>
            <a:ext cx="6667500" cy="3162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school279.murm.eduru.ru/media/2020/07/26/1257954433/IMG-20200723-WA00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Documents and Settings\1\Рабочий стол\IMG-20200723-WA00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7018" y="4238130"/>
            <a:ext cx="2546430" cy="2246071"/>
          </a:xfrm>
          <a:prstGeom prst="rect">
            <a:avLst/>
          </a:prstGeom>
          <a:noFill/>
        </p:spPr>
      </p:pic>
      <p:pic>
        <p:nvPicPr>
          <p:cNvPr id="1030" name="Picture 6" descr="C:\Documents and Settings\1\Рабочий стол\IMG-20200723-WA000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91242" y="4247414"/>
            <a:ext cx="2745686" cy="2236787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3958541" y="6484201"/>
            <a:ext cx="2442258" cy="57179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Помещения до ремонта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67018" y="6484201"/>
            <a:ext cx="2546430" cy="57179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Кабинет  Технологии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467518" y="6484201"/>
            <a:ext cx="2769409" cy="57179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Кабинет  Проектной деятельности </a:t>
            </a:r>
            <a:endParaRPr lang="ru-RU" sz="1200" dirty="0"/>
          </a:p>
        </p:txBody>
      </p:sp>
      <p:pic>
        <p:nvPicPr>
          <p:cNvPr id="3" name="Picture 2" descr="C:\Documents and Settings\1\Рабочий стол\IMG-20200724-WA000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5716" y="925976"/>
            <a:ext cx="2123953" cy="2505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1453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</TotalTime>
  <Words>163</Words>
  <Application>Microsoft Office PowerPoint</Application>
  <PresentationFormat>Произвольный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Юра</cp:lastModifiedBy>
  <cp:revision>83</cp:revision>
  <dcterms:created xsi:type="dcterms:W3CDTF">2019-09-18T12:34:40Z</dcterms:created>
  <dcterms:modified xsi:type="dcterms:W3CDTF">2020-08-05T08:00:19Z</dcterms:modified>
</cp:coreProperties>
</file>