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12239625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C8"/>
    <a:srgbClr val="F05C27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3"/>
    <p:restoredTop sz="94663"/>
  </p:normalViewPr>
  <p:slideViewPr>
    <p:cSldViewPr snapToGrid="0" snapToObjects="1">
      <p:cViewPr>
        <p:scale>
          <a:sx n="82" d="100"/>
          <a:sy n="82" d="100"/>
        </p:scale>
        <p:origin x="-840" y="-72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1143000"/>
            <a:ext cx="5245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537396"/>
            <a:ext cx="12236928" cy="5756389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406099" y="198842"/>
            <a:ext cx="1847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600" dirty="0">
              <a:latin typeface="Muller Narrow Light" pitchFamily="2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FE6FD12-5204-F849-AE42-68998B3143B2}"/>
              </a:ext>
            </a:extLst>
          </p:cNvPr>
          <p:cNvSpPr/>
          <p:nvPr/>
        </p:nvSpPr>
        <p:spPr>
          <a:xfrm>
            <a:off x="590830" y="81481"/>
            <a:ext cx="11423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82C8"/>
                </a:solidFill>
                <a:latin typeface="Times New Roman" pitchFamily="18" charset="0"/>
                <a:cs typeface="Times New Roman" pitchFamily="18" charset="0"/>
              </a:rPr>
              <a:t>Центр образования гуманитарного и цифрового профилей </a:t>
            </a:r>
            <a:r>
              <a:rPr lang="ru-RU" b="1" smtClean="0">
                <a:solidFill>
                  <a:srgbClr val="0082C8"/>
                </a:solidFill>
                <a:latin typeface="Times New Roman" pitchFamily="18" charset="0"/>
                <a:cs typeface="Times New Roman" pitchFamily="18" charset="0"/>
              </a:rPr>
              <a:t>«Точка </a:t>
            </a:r>
            <a:r>
              <a:rPr lang="ru-RU" b="1" dirty="0" smtClean="0">
                <a:solidFill>
                  <a:srgbClr val="0082C8"/>
                </a:solidFill>
                <a:latin typeface="Times New Roman" pitchFamily="18" charset="0"/>
                <a:cs typeface="Times New Roman" pitchFamily="18" charset="0"/>
              </a:rPr>
              <a:t>роста» </a:t>
            </a:r>
          </a:p>
          <a:p>
            <a:pPr algn="ctr"/>
            <a:r>
              <a:rPr lang="ru-RU" b="1" dirty="0" smtClean="0">
                <a:solidFill>
                  <a:srgbClr val="0082C8"/>
                </a:solidFill>
                <a:latin typeface="Times New Roman" pitchFamily="18" charset="0"/>
                <a:cs typeface="Times New Roman" pitchFamily="18" charset="0"/>
              </a:rPr>
              <a:t>(МАОУ «СОШ №266 ЗАТО Александровск, город </a:t>
            </a:r>
            <a:r>
              <a:rPr lang="ru-RU" b="1" dirty="0" err="1" smtClean="0">
                <a:solidFill>
                  <a:srgbClr val="0082C8"/>
                </a:solidFill>
                <a:latin typeface="Times New Roman" pitchFamily="18" charset="0"/>
                <a:cs typeface="Times New Roman" pitchFamily="18" charset="0"/>
              </a:rPr>
              <a:t>Снежногорск</a:t>
            </a:r>
            <a:r>
              <a:rPr lang="ru-RU" b="1" dirty="0" smtClean="0">
                <a:solidFill>
                  <a:srgbClr val="0082C8"/>
                </a:solidFill>
                <a:latin typeface="Times New Roman" pitchFamily="18" charset="0"/>
                <a:cs typeface="Times New Roman" pitchFamily="18" charset="0"/>
              </a:rPr>
              <a:t>, улица В.Бирюкова, дом 21)                                   </a:t>
            </a:r>
            <a:endParaRPr lang="ru-RU" b="1" dirty="0">
              <a:solidFill>
                <a:srgbClr val="0082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0" name="Скругленный прямоугольник 20">
            <a:extLst>
              <a:ext uri="{FF2B5EF4-FFF2-40B4-BE49-F238E27FC236}">
                <a16:creationId xmlns="" xmlns:a16="http://schemas.microsoft.com/office/drawing/2014/main" id="{1C3E400C-392E-42E8-99EB-1C7CD6980691}"/>
              </a:ext>
            </a:extLst>
          </p:cNvPr>
          <p:cNvSpPr/>
          <p:nvPr/>
        </p:nvSpPr>
        <p:spPr>
          <a:xfrm>
            <a:off x="194790" y="4202686"/>
            <a:ext cx="3370214" cy="2710296"/>
          </a:xfrm>
          <a:prstGeom prst="roundRect">
            <a:avLst>
              <a:gd name="adj" fmla="val 11472"/>
            </a:avLst>
          </a:prstGeom>
          <a:solidFill>
            <a:srgbClr val="F05C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r>
              <a:rPr lang="ru-RU" sz="1600" b="1" dirty="0" smtClean="0"/>
              <a:t>Ремонтные работы:</a:t>
            </a:r>
          </a:p>
          <a:p>
            <a:pPr algn="ctr"/>
            <a:endParaRPr lang="ru-RU" sz="1400" dirty="0" smtClean="0"/>
          </a:p>
          <a:p>
            <a:r>
              <a:rPr lang="ru-RU" sz="1400" b="1" u="sng" dirty="0" smtClean="0"/>
              <a:t>Подрядчик</a:t>
            </a:r>
            <a:r>
              <a:rPr lang="ru-RU" sz="1400" u="sng" dirty="0" smtClean="0"/>
              <a:t>:</a:t>
            </a:r>
            <a:r>
              <a:rPr lang="ru-RU" sz="1400" dirty="0" smtClean="0"/>
              <a:t> ООО «СТРОЙЗАТО»</a:t>
            </a:r>
          </a:p>
          <a:p>
            <a:r>
              <a:rPr lang="ru-RU" sz="1400" b="1" u="sng" dirty="0" smtClean="0"/>
              <a:t>Контракт (договор) заключен</a:t>
            </a:r>
            <a:r>
              <a:rPr lang="ru-RU" sz="1400" u="sng" dirty="0" smtClean="0"/>
              <a:t>:</a:t>
            </a:r>
            <a:r>
              <a:rPr lang="ru-RU" sz="1400" dirty="0" smtClean="0"/>
              <a:t> 27.05.2020  года  №50</a:t>
            </a:r>
          </a:p>
          <a:p>
            <a:r>
              <a:rPr lang="ru-RU" sz="1400" b="1" dirty="0" smtClean="0"/>
              <a:t>Срок завершения ремонтных работ</a:t>
            </a:r>
            <a:r>
              <a:rPr lang="ru-RU" sz="1400" dirty="0" smtClean="0"/>
              <a:t>:  15.07.2020 года. </a:t>
            </a:r>
          </a:p>
          <a:p>
            <a:r>
              <a:rPr lang="ru-RU" sz="1400" b="1" u="sng" dirty="0" smtClean="0"/>
              <a:t>Контракт (договор) заключен</a:t>
            </a:r>
            <a:r>
              <a:rPr lang="ru-RU" sz="1400" u="sng" dirty="0" smtClean="0"/>
              <a:t>:</a:t>
            </a:r>
            <a:r>
              <a:rPr lang="ru-RU" sz="1400" dirty="0" smtClean="0"/>
              <a:t> 27.05.2020  года  №53</a:t>
            </a:r>
          </a:p>
          <a:p>
            <a:r>
              <a:rPr lang="ru-RU" sz="1400" b="1" dirty="0" smtClean="0"/>
              <a:t>Срок завершения ремонтных работ</a:t>
            </a:r>
            <a:r>
              <a:rPr lang="ru-RU" sz="1400" dirty="0" smtClean="0"/>
              <a:t>:  31.07.2020 года.</a:t>
            </a:r>
          </a:p>
          <a:p>
            <a:r>
              <a:rPr lang="ru-RU" sz="1400" dirty="0" smtClean="0"/>
              <a:t>Ремонтные работы  выполнены на 100%</a:t>
            </a:r>
          </a:p>
          <a:p>
            <a:endParaRPr lang="ru-RU" sz="1600" dirty="0" smtClean="0"/>
          </a:p>
          <a:p>
            <a:endParaRPr lang="ru-RU" sz="1600" b="1" u="sng" dirty="0" smtClean="0"/>
          </a:p>
          <a:p>
            <a:endParaRPr lang="ru-RU" sz="1600" b="1" u="sng" dirty="0" smtClean="0"/>
          </a:p>
          <a:p>
            <a:endParaRPr lang="ru-RU" sz="1600" dirty="0" smtClean="0"/>
          </a:p>
        </p:txBody>
      </p:sp>
      <p:sp>
        <p:nvSpPr>
          <p:cNvPr id="13" name="Скругленный прямоугольник 20">
            <a:extLst>
              <a:ext uri="{FF2B5EF4-FFF2-40B4-BE49-F238E27FC236}">
                <a16:creationId xmlns="" xmlns:a16="http://schemas.microsoft.com/office/drawing/2014/main" id="{1C3E400C-392E-42E8-99EB-1C7CD6980691}"/>
              </a:ext>
            </a:extLst>
          </p:cNvPr>
          <p:cNvSpPr/>
          <p:nvPr/>
        </p:nvSpPr>
        <p:spPr>
          <a:xfrm>
            <a:off x="194789" y="1225221"/>
            <a:ext cx="2100404" cy="1808785"/>
          </a:xfrm>
          <a:prstGeom prst="roundRect">
            <a:avLst>
              <a:gd name="adj" fmla="val 97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t>Фото на момент предоставления отчета</a:t>
            </a:r>
            <a:endParaRPr lang="ru-RU" sz="1600" b="1" dirty="0" smtClean="0">
              <a:latin typeface="Muller Narrow Light" panose="00000400000000000000" pitchFamily="50" charset="-52"/>
            </a:endParaRPr>
          </a:p>
        </p:txBody>
      </p:sp>
      <p:pic>
        <p:nvPicPr>
          <p:cNvPr id="1026" name="Picture 2" descr="G:\РЕМОНТЫ\ТОЧКИ РОСТА\ОТЧЕТЫ ПО РЕМОНТАМ\НАЧАЛО РЕМОНТОВ\266\фотографии МАОУ СОШ№266 ЗАТО Александровск\школа\общий вид школы №266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790" y="1077362"/>
            <a:ext cx="2305342" cy="2354423"/>
          </a:xfrm>
          <a:prstGeom prst="rect">
            <a:avLst/>
          </a:prstGeom>
          <a:noFill/>
        </p:spPr>
      </p:pic>
      <p:sp>
        <p:nvSpPr>
          <p:cNvPr id="18" name="Скругленный прямоугольник 20">
            <a:extLst>
              <a:ext uri="{FF2B5EF4-FFF2-40B4-BE49-F238E27FC236}">
                <a16:creationId xmlns="" xmlns:a16="http://schemas.microsoft.com/office/drawing/2014/main" id="{D456251D-ED77-43EB-9B30-C435D4C2D746}"/>
              </a:ext>
            </a:extLst>
          </p:cNvPr>
          <p:cNvSpPr/>
          <p:nvPr/>
        </p:nvSpPr>
        <p:spPr>
          <a:xfrm>
            <a:off x="5324354" y="925975"/>
            <a:ext cx="6493398" cy="2505811"/>
          </a:xfrm>
          <a:prstGeom prst="roundRect">
            <a:avLst>
              <a:gd name="adj" fmla="val 976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u="sng" dirty="0" smtClean="0">
              <a:latin typeface="Muller Narrow ExtraBold" panose="00000900000000000000" pitchFamily="50" charset="-52"/>
            </a:endParaRPr>
          </a:p>
          <a:p>
            <a:pPr algn="ctr"/>
            <a:r>
              <a:rPr lang="ru-RU" u="sng" dirty="0" smtClean="0">
                <a:latin typeface="Muller Narrow ExtraBold" panose="00000900000000000000" pitchFamily="50" charset="-52"/>
              </a:rPr>
              <a:t>Краткие </a:t>
            </a:r>
            <a:r>
              <a:rPr lang="ru-RU" u="sng" dirty="0">
                <a:latin typeface="Muller Narrow ExtraBold" panose="00000900000000000000" pitchFamily="50" charset="-52"/>
              </a:rPr>
              <a:t>характеристики планируемого </a:t>
            </a:r>
            <a:r>
              <a:rPr lang="ru-RU" u="sng" dirty="0" smtClean="0">
                <a:latin typeface="Muller Narrow ExtraBold" panose="00000900000000000000" pitchFamily="50" charset="-52"/>
              </a:rPr>
              <a:t>объекта</a:t>
            </a:r>
          </a:p>
          <a:p>
            <a:endParaRPr lang="ru-RU" u="sng" dirty="0" smtClean="0">
              <a:latin typeface="Muller Narrow ExtraBold" panose="00000900000000000000" pitchFamily="50" charset="-52"/>
            </a:endParaRPr>
          </a:p>
          <a:p>
            <a:pPr marL="285750" indent="-285750">
              <a:buFontTx/>
              <a:buChar char="-"/>
            </a:pPr>
            <a:r>
              <a:rPr lang="ru-RU" sz="1400" dirty="0" smtClean="0"/>
              <a:t>Кабинет технологии- 52,1 кв. м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Кабинет информатики- 66,1 кв.  м</a:t>
            </a:r>
          </a:p>
          <a:p>
            <a:pPr marL="285750" indent="-285750">
              <a:buFontTx/>
              <a:buChar char="-"/>
            </a:pPr>
            <a:r>
              <a:rPr lang="ru-RU" sz="1400" dirty="0" err="1" smtClean="0"/>
              <a:t>Коворкинг</a:t>
            </a:r>
            <a:r>
              <a:rPr lang="ru-RU" sz="1400" dirty="0" smtClean="0"/>
              <a:t> – 70,9 </a:t>
            </a:r>
            <a:r>
              <a:rPr lang="ru-RU" sz="1400" dirty="0" err="1" smtClean="0"/>
              <a:t>кв</a:t>
            </a:r>
            <a:r>
              <a:rPr lang="ru-RU" sz="1400" dirty="0" smtClean="0"/>
              <a:t> м</a:t>
            </a:r>
          </a:p>
          <a:p>
            <a:pPr lvl="1"/>
            <a:r>
              <a:rPr lang="ru-RU" dirty="0"/>
              <a:t> </a:t>
            </a:r>
            <a:endParaRPr lang="ru-RU" sz="1400" b="1" dirty="0" smtClean="0">
              <a:latin typeface="Muller Narrow Light" panose="00000400000000000000" pitchFamily="50" charset="-52"/>
            </a:endParaRPr>
          </a:p>
          <a:p>
            <a:pPr algn="just"/>
            <a:r>
              <a:rPr lang="ru-RU" sz="1200" b="1" dirty="0" smtClean="0">
                <a:latin typeface="Muller Narrow Light" panose="00000400000000000000" pitchFamily="50" charset="-52"/>
              </a:rPr>
              <a:t> </a:t>
            </a:r>
            <a:r>
              <a:rPr lang="ru-RU" sz="1200" b="1" dirty="0">
                <a:latin typeface="Muller Narrow Light" panose="00000400000000000000" pitchFamily="50" charset="-52"/>
              </a:rPr>
              <a:t>Назначение </a:t>
            </a:r>
            <a:r>
              <a:rPr lang="ru-RU" sz="1200" b="1" dirty="0" smtClean="0">
                <a:latin typeface="Muller Narrow Light" panose="00000400000000000000" pitchFamily="50" charset="-52"/>
              </a:rPr>
              <a:t>объекта – </a:t>
            </a:r>
            <a:r>
              <a:rPr lang="ru-RU" sz="1200" b="1" dirty="0" smtClean="0"/>
              <a:t>создание условий для </a:t>
            </a:r>
            <a:r>
              <a:rPr lang="ru-RU" sz="1200" dirty="0" smtClean="0"/>
              <a:t>внедрения на уровнях начального общего, основного общего и (или) среднего общего образования новых методов обучения и воспитания, образовательных технологий, обеспечивающих освоение обучающимися основных и дополнительных общеобразовательных программ цифрового, естественно-научного, технического и гуманитарного профилей, </a:t>
            </a:r>
          </a:p>
          <a:p>
            <a:r>
              <a:rPr lang="ru-RU" sz="1400" b="1" dirty="0" smtClean="0">
                <a:latin typeface="Muller Narrow Light" panose="00000400000000000000" pitchFamily="50" charset="-52"/>
              </a:rPr>
              <a:t>  </a:t>
            </a:r>
            <a:endParaRPr lang="ru-RU" sz="1400" b="1" dirty="0">
              <a:solidFill>
                <a:srgbClr val="FF0000"/>
              </a:solidFill>
              <a:latin typeface="Muller Narrow Light" panose="00000400000000000000" pitchFamily="50" charset="-52"/>
            </a:endParaRPr>
          </a:p>
        </p:txBody>
      </p:sp>
      <p:pic>
        <p:nvPicPr>
          <p:cNvPr id="3" name="Picture 2" descr="G:\РЕМОНТЫ\ТОЧКИ РОСТА\ОТЧЕТЫ ПО РЕМОНТАМ\НАЧАЛО РЕМОНТОВ\266\фотографии МАОУ СОШ№266 ЗАТО Александровск\кабинеты\кабинет информатики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8622" y="4202687"/>
            <a:ext cx="2581155" cy="247001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6204030" y="3634451"/>
            <a:ext cx="4074289" cy="327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Выполнение ремонтных  работ </a:t>
            </a:r>
            <a:endParaRPr lang="ru-RU" dirty="0"/>
          </a:p>
        </p:txBody>
      </p:sp>
      <p:pic>
        <p:nvPicPr>
          <p:cNvPr id="15" name="Рисунок 14" descr="C:\Users\kab110\Desktop\IMG_20200729_094441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704"/>
          <a:stretch/>
        </p:blipFill>
        <p:spPr bwMode="auto">
          <a:xfrm>
            <a:off x="2649697" y="980063"/>
            <a:ext cx="2518702" cy="24517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Рисунок 15" descr="C:\Users\kab110\Desktop\IMG_20200729_100456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5443" y="4202687"/>
            <a:ext cx="2165972" cy="2470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 descr="C:\Users\kab110\Desktop\IMG_20200729_115419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8850" y="4202687"/>
            <a:ext cx="2276855" cy="247001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Прямоугольник 20"/>
          <p:cNvSpPr/>
          <p:nvPr/>
        </p:nvSpPr>
        <p:spPr>
          <a:xfrm>
            <a:off x="3738621" y="6672697"/>
            <a:ext cx="2581156" cy="38329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Помещения до ремонта</a:t>
            </a:r>
            <a:endParaRPr lang="ru-RU" sz="1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655443" y="6672697"/>
            <a:ext cx="2165972" cy="38329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Кабинет  «Проектная деятельность» </a:t>
            </a:r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9378849" y="6672697"/>
            <a:ext cx="2276855" cy="38329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Кабинет  «Информатика»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514539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1836</TotalTime>
  <Words>170</Words>
  <Application>Microsoft Office PowerPoint</Application>
  <PresentationFormat>Произвольный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Юра</cp:lastModifiedBy>
  <cp:revision>82</cp:revision>
  <dcterms:created xsi:type="dcterms:W3CDTF">2019-09-18T12:34:40Z</dcterms:created>
  <dcterms:modified xsi:type="dcterms:W3CDTF">2020-08-05T08:00:09Z</dcterms:modified>
</cp:coreProperties>
</file>