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22396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F05C27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3"/>
  </p:normalViewPr>
  <p:slideViewPr>
    <p:cSldViewPr snapToGrid="0" snapToObjects="1">
      <p:cViewPr>
        <p:scale>
          <a:sx n="82" d="100"/>
          <a:sy n="82" d="100"/>
        </p:scale>
        <p:origin x="-780" y="-7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756256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406099" y="198842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latin typeface="Muller Narrow Light" pitchFamily="2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590830" y="81481"/>
            <a:ext cx="11423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Центр образования гуманитарного и цифрового профилей «Точка роста» </a:t>
            </a:r>
          </a:p>
          <a:p>
            <a:pPr algn="ctr"/>
            <a:r>
              <a:rPr lang="ru-RU" b="1" dirty="0" smtClean="0">
                <a:solidFill>
                  <a:srgbClr val="0082C8"/>
                </a:solidFill>
                <a:latin typeface="Times New Roman" pitchFamily="18" charset="0"/>
                <a:cs typeface="Times New Roman" pitchFamily="18" charset="0"/>
              </a:rPr>
              <a:t>(МАОУ «Гимназия», город Полярный, улица Красный Горн, дом 6 )                                   </a:t>
            </a:r>
            <a:endParaRPr lang="ru-RU" b="1" dirty="0">
              <a:solidFill>
                <a:srgbClr val="0082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Скругленный прямоугольник 20">
            <a:extLst>
              <a:ext uri="{FF2B5EF4-FFF2-40B4-BE49-F238E27FC236}">
                <a16:creationId xmlns:a16="http://schemas.microsoft.com/office/drawing/2014/main" xmlns="" id="{1C3E400C-392E-42E8-99EB-1C7CD6980691}"/>
              </a:ext>
            </a:extLst>
          </p:cNvPr>
          <p:cNvSpPr/>
          <p:nvPr/>
        </p:nvSpPr>
        <p:spPr>
          <a:xfrm>
            <a:off x="194790" y="3796496"/>
            <a:ext cx="3370214" cy="2876200"/>
          </a:xfrm>
          <a:prstGeom prst="roundRect">
            <a:avLst>
              <a:gd name="adj" fmla="val 11472"/>
            </a:avLst>
          </a:prstGeom>
          <a:solidFill>
            <a:srgbClr val="F05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Ремонтные работы:</a:t>
            </a:r>
          </a:p>
          <a:p>
            <a:pPr algn="ctr"/>
            <a:endParaRPr lang="ru-RU" sz="1400" dirty="0" smtClean="0"/>
          </a:p>
          <a:p>
            <a:r>
              <a:rPr lang="ru-RU" sz="1400" b="1" u="sng" dirty="0" smtClean="0"/>
              <a:t>Подрядчик</a:t>
            </a:r>
            <a:r>
              <a:rPr lang="ru-RU" sz="1400" u="sng" dirty="0" smtClean="0"/>
              <a:t>:</a:t>
            </a:r>
            <a:r>
              <a:rPr lang="ru-RU" sz="1400" dirty="0" smtClean="0"/>
              <a:t> ИП Уваров А.А.</a:t>
            </a:r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25.05.2020  года  №30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12.07.2020 года. </a:t>
            </a:r>
          </a:p>
          <a:p>
            <a:r>
              <a:rPr lang="ru-RU" sz="1400" b="1" u="sng" dirty="0" smtClean="0"/>
              <a:t>Подрядчик</a:t>
            </a:r>
            <a:r>
              <a:rPr lang="ru-RU" sz="1400" u="sng" dirty="0" smtClean="0"/>
              <a:t>: ИП </a:t>
            </a:r>
            <a:r>
              <a:rPr lang="ru-RU" sz="1400" u="sng" dirty="0" err="1" smtClean="0"/>
              <a:t>Чебыкин</a:t>
            </a:r>
            <a:r>
              <a:rPr lang="ru-RU" sz="1400" u="sng" dirty="0" smtClean="0"/>
              <a:t> А.А.</a:t>
            </a:r>
            <a:endParaRPr lang="ru-RU" sz="1400" dirty="0" smtClean="0"/>
          </a:p>
          <a:p>
            <a:r>
              <a:rPr lang="ru-RU" sz="1400" b="1" u="sng" dirty="0" smtClean="0"/>
              <a:t>Контракт (договор) заключен</a:t>
            </a:r>
            <a:r>
              <a:rPr lang="ru-RU" sz="1400" u="sng" dirty="0" smtClean="0"/>
              <a:t>:</a:t>
            </a:r>
            <a:r>
              <a:rPr lang="ru-RU" sz="1400" dirty="0" smtClean="0"/>
              <a:t> 25.05.2020  года  №17</a:t>
            </a:r>
          </a:p>
          <a:p>
            <a:r>
              <a:rPr lang="ru-RU" sz="1400" b="1" dirty="0" smtClean="0"/>
              <a:t>Срок завершения ремонтных работ</a:t>
            </a:r>
            <a:r>
              <a:rPr lang="ru-RU" sz="1400" dirty="0" smtClean="0"/>
              <a:t>:  11.07.2020 года.</a:t>
            </a:r>
          </a:p>
          <a:p>
            <a:r>
              <a:rPr lang="ru-RU" sz="1400" dirty="0" smtClean="0"/>
              <a:t>Ремонтные работы выполнены – 100%</a:t>
            </a:r>
          </a:p>
          <a:p>
            <a:endParaRPr lang="ru-RU" sz="1600" dirty="0" smtClean="0"/>
          </a:p>
          <a:p>
            <a:endParaRPr lang="ru-RU" sz="1600" b="1" u="sng" dirty="0" smtClean="0"/>
          </a:p>
          <a:p>
            <a:endParaRPr lang="ru-RU" sz="1600" b="1" u="sng" dirty="0" smtClean="0"/>
          </a:p>
          <a:p>
            <a:endParaRPr lang="ru-RU" sz="1600" dirty="0" smtClean="0"/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:a16="http://schemas.microsoft.com/office/drawing/2014/main" xmlns="" id="{1C3E400C-392E-42E8-99EB-1C7CD6980691}"/>
              </a:ext>
            </a:extLst>
          </p:cNvPr>
          <p:cNvSpPr/>
          <p:nvPr/>
        </p:nvSpPr>
        <p:spPr>
          <a:xfrm>
            <a:off x="1296365" y="1225221"/>
            <a:ext cx="2442256" cy="1808785"/>
          </a:xfrm>
          <a:prstGeom prst="roundRect">
            <a:avLst>
              <a:gd name="adj" fmla="val 97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Фото на момент предоставления отчета</a:t>
            </a:r>
            <a:endParaRPr lang="ru-RU" sz="1600" b="1" dirty="0" smtClean="0">
              <a:latin typeface="Muller Narrow Light" panose="00000400000000000000" pitchFamily="50" charset="-52"/>
            </a:endParaRPr>
          </a:p>
        </p:txBody>
      </p:sp>
      <p:sp>
        <p:nvSpPr>
          <p:cNvPr id="18" name="Скругленный прямоугольник 20">
            <a:extLst>
              <a:ext uri="{FF2B5EF4-FFF2-40B4-BE49-F238E27FC236}">
                <a16:creationId xmlns:a16="http://schemas.microsoft.com/office/drawing/2014/main" xmlns="" id="{D456251D-ED77-43EB-9B30-C435D4C2D746}"/>
              </a:ext>
            </a:extLst>
          </p:cNvPr>
          <p:cNvSpPr/>
          <p:nvPr/>
        </p:nvSpPr>
        <p:spPr>
          <a:xfrm>
            <a:off x="5324354" y="925975"/>
            <a:ext cx="6493398" cy="2505811"/>
          </a:xfrm>
          <a:prstGeom prst="roundRect">
            <a:avLst>
              <a:gd name="adj" fmla="val 976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u="sng" dirty="0" smtClean="0">
              <a:latin typeface="Muller Narrow ExtraBold" panose="00000900000000000000" pitchFamily="50" charset="-52"/>
            </a:endParaRPr>
          </a:p>
          <a:p>
            <a:pPr algn="ctr"/>
            <a:r>
              <a:rPr lang="ru-RU" u="sng" dirty="0" smtClean="0">
                <a:latin typeface="Muller Narrow ExtraBold" panose="00000900000000000000" pitchFamily="50" charset="-52"/>
              </a:rPr>
              <a:t>Краткие </a:t>
            </a:r>
            <a:r>
              <a:rPr lang="ru-RU" u="sng" dirty="0">
                <a:latin typeface="Muller Narrow ExtraBold" panose="00000900000000000000" pitchFamily="50" charset="-52"/>
              </a:rPr>
              <a:t>характеристики планируемого </a:t>
            </a:r>
            <a:r>
              <a:rPr lang="ru-RU" u="sng" dirty="0" smtClean="0">
                <a:latin typeface="Muller Narrow ExtraBold" panose="00000900000000000000" pitchFamily="50" charset="-52"/>
              </a:rPr>
              <a:t>объекта</a:t>
            </a:r>
          </a:p>
          <a:p>
            <a:endParaRPr lang="ru-RU" u="sng" dirty="0" smtClean="0">
              <a:latin typeface="Muller Narrow ExtraBold" panose="00000900000000000000" pitchFamily="50" charset="-52"/>
            </a:endParaRP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ОБЖ, Технологии- 53,5 кв.м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проектной деятельности – 109 кв.м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Кабинет информатики, лаборатория </a:t>
            </a:r>
            <a:r>
              <a:rPr lang="ru-RU" sz="1400" b="1" dirty="0" smtClean="0"/>
              <a:t>инжинирингового центра – 65 кв.м</a:t>
            </a:r>
          </a:p>
          <a:p>
            <a:pPr algn="just"/>
            <a:endParaRPr lang="ru-RU" sz="1200" b="1" dirty="0" smtClean="0">
              <a:latin typeface="Muller Narrow Light" panose="00000400000000000000" pitchFamily="50" charset="-52"/>
            </a:endParaRPr>
          </a:p>
          <a:p>
            <a:pPr algn="just"/>
            <a:r>
              <a:rPr lang="ru-RU" sz="1200" b="1" dirty="0" smtClean="0">
                <a:latin typeface="Muller Narrow Light" panose="00000400000000000000" pitchFamily="50" charset="-52"/>
              </a:rPr>
              <a:t>Назначение объекта – </a:t>
            </a:r>
            <a:r>
              <a:rPr lang="ru-RU" sz="1200" b="1" dirty="0" smtClean="0"/>
              <a:t>создание условий для </a:t>
            </a:r>
            <a:r>
              <a:rPr lang="ru-RU" sz="1200" dirty="0" smtClean="0"/>
              <a:t>внедрения на уровнях начального общего, основного общего и (или)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</a:t>
            </a:r>
            <a:r>
              <a:rPr lang="ru-RU" sz="1200" dirty="0" err="1" smtClean="0"/>
              <a:t>естественно-научного</a:t>
            </a:r>
            <a:r>
              <a:rPr lang="ru-RU" sz="1200" dirty="0" smtClean="0"/>
              <a:t>, технического и гуманитарного профилей, </a:t>
            </a:r>
          </a:p>
          <a:p>
            <a:r>
              <a:rPr lang="ru-RU" sz="1400" b="1" dirty="0" smtClean="0">
                <a:latin typeface="Muller Narrow Light" panose="00000400000000000000" pitchFamily="50" charset="-52"/>
              </a:rPr>
              <a:t>  </a:t>
            </a:r>
            <a:endParaRPr lang="ru-RU" sz="1400" b="1" dirty="0">
              <a:solidFill>
                <a:srgbClr val="FF0000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04030" y="3634451"/>
            <a:ext cx="4074289" cy="3279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Выполнение ремонтных  работ </a:t>
            </a:r>
            <a:endParaRPr lang="ru-RU" dirty="0"/>
          </a:p>
        </p:txBody>
      </p:sp>
      <p:pic>
        <p:nvPicPr>
          <p:cNvPr id="21" name="Рисунок 20" descr="G:\РЕМОНТЫ\ТОЧКИ РОСТА\ОТЧЕТЫ ПО РЕМОНТАМ\НАЧАЛО РЕМОНТОВ\Гимназия\фасад\DSC_0019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099" y="925975"/>
            <a:ext cx="4397395" cy="250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1\Рабочий стол\s155401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621" y="4201611"/>
            <a:ext cx="2465409" cy="2311033"/>
          </a:xfrm>
          <a:prstGeom prst="rect">
            <a:avLst/>
          </a:prstGeom>
          <a:noFill/>
        </p:spPr>
      </p:pic>
      <p:pic>
        <p:nvPicPr>
          <p:cNvPr id="1026" name="Picture 2" descr="http://mbougimnaziya.ru/images/tochka_rosta/DSC_012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8672" y="4201611"/>
            <a:ext cx="2754775" cy="2311034"/>
          </a:xfrm>
          <a:prstGeom prst="rect">
            <a:avLst/>
          </a:prstGeom>
          <a:noFill/>
        </p:spPr>
      </p:pic>
      <p:pic>
        <p:nvPicPr>
          <p:cNvPr id="3" name="Picture 4" descr="http://mbougimnaziya.ru/images/tochka_rosta/DSC_013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1791" y="4201611"/>
            <a:ext cx="2592158" cy="2311033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738621" y="6672696"/>
            <a:ext cx="2465409" cy="3279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Помещения до ремонта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40638" y="6672697"/>
            <a:ext cx="2083443" cy="3279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«Проектная деятельность»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537539" y="6672696"/>
            <a:ext cx="2280213" cy="3279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Кабинет  </a:t>
            </a:r>
            <a:r>
              <a:rPr lang="ru-RU" sz="1200" smtClean="0"/>
              <a:t>«Технология»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51453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175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Юра</cp:lastModifiedBy>
  <cp:revision>88</cp:revision>
  <dcterms:created xsi:type="dcterms:W3CDTF">2019-09-18T12:34:40Z</dcterms:created>
  <dcterms:modified xsi:type="dcterms:W3CDTF">2020-08-05T07:59:50Z</dcterms:modified>
</cp:coreProperties>
</file>