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239625" cy="719931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5C27"/>
    <a:srgbClr val="0082C8"/>
    <a:srgbClr val="EB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663"/>
  </p:normalViewPr>
  <p:slideViewPr>
    <p:cSldViewPr snapToGrid="0" snapToObjects="1">
      <p:cViewPr>
        <p:scale>
          <a:sx n="90" d="100"/>
          <a:sy n="90" d="100"/>
        </p:scale>
        <p:origin x="0" y="-7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6263" y="1243013"/>
            <a:ext cx="57054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3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1188290"/>
            <a:ext cx="12236928" cy="566788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57200" y="81481"/>
            <a:ext cx="11556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«Капитальный ремонт футбольного поля с искусственным покрытием и беговыми дорожками </a:t>
            </a:r>
            <a:endParaRPr lang="ru-RU" b="1" dirty="0" smtClean="0">
              <a:solidFill>
                <a:srgbClr val="0082C8"/>
              </a:solidFill>
              <a:latin typeface="Muller Narrow ExtraBold" pitchFamily="2" charset="0"/>
            </a:endParaRPr>
          </a:p>
          <a:p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( </a:t>
            </a:r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г. Снежногорск, ул. Мира, д. №9 в рамках программы ЗАТО Александровск «Развитие физической культуры, спорта и молодежной политики» на 2014-2020 годы.                                    </a:t>
            </a:r>
            <a:endParaRPr lang="ru-RU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194789" y="3434316"/>
            <a:ext cx="5132124" cy="3238380"/>
          </a:xfrm>
          <a:prstGeom prst="roundRect">
            <a:avLst>
              <a:gd name="adj" fmla="val 9764"/>
            </a:avLst>
          </a:prstGeom>
          <a:solidFill>
            <a:srgbClr val="F0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200" b="1" dirty="0" smtClean="0">
                <a:latin typeface="Muller Narrow Light" panose="00000400000000000000" pitchFamily="50" charset="-52"/>
              </a:rPr>
              <a:t>Заказчик «Муниципальное бюджетное образовательное учреждение дополнительного образования «Детско-юношеская спортивная школа» (МБОУДО ДЮСШ)»;</a:t>
            </a:r>
          </a:p>
          <a:p>
            <a:pPr algn="ctr"/>
            <a:r>
              <a:rPr lang="ru-RU" sz="1200" b="1" dirty="0" smtClean="0">
                <a:latin typeface="Muller Narrow Light" panose="00000400000000000000" pitchFamily="50" charset="-52"/>
              </a:rPr>
              <a:t>-Подрядчик – ООО «</a:t>
            </a:r>
            <a:r>
              <a:rPr lang="ru-RU" sz="1200" b="1" dirty="0" err="1" smtClean="0">
                <a:latin typeface="Muller Narrow Light" panose="00000400000000000000" pitchFamily="50" charset="-52"/>
              </a:rPr>
              <a:t>СпортФьючер</a:t>
            </a:r>
            <a:r>
              <a:rPr lang="ru-RU" sz="1200" b="1" dirty="0" smtClean="0">
                <a:latin typeface="Muller Narrow Light" panose="00000400000000000000" pitchFamily="50" charset="-52"/>
              </a:rPr>
              <a:t>»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dirty="0">
                <a:latin typeface="Muller Narrow Light" panose="00000400000000000000" pitchFamily="50" charset="-52"/>
              </a:rPr>
              <a:t>Стоимость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разработки ПСД–  557 500, 00 руб.;</a:t>
            </a: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Источник финансирования:</a:t>
            </a:r>
            <a:r>
              <a:rPr lang="ru-RU" sz="1200" dirty="0" smtClean="0">
                <a:latin typeface="Muller Narrow Light" panose="00000400000000000000" pitchFamily="50" charset="-52"/>
              </a:rPr>
              <a:t> 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 муниципальный бюджет ЗАТО Александровск</a:t>
            </a:r>
            <a:r>
              <a:rPr lang="ru-RU" sz="1200" dirty="0" smtClean="0">
                <a:latin typeface="Muller Narrow Light" panose="00000400000000000000" pitchFamily="50" charset="-52"/>
              </a:rPr>
              <a:t>)</a:t>
            </a:r>
            <a:endParaRPr lang="ru-RU" sz="1200" dirty="0" smtClean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Предусмотрено </a:t>
            </a:r>
            <a:r>
              <a:rPr lang="ru-RU" sz="1200" b="1" u="sng" dirty="0">
                <a:latin typeface="Muller Narrow Light" panose="00000400000000000000" pitchFamily="50" charset="-52"/>
              </a:rPr>
              <a:t>на </a:t>
            </a:r>
            <a:r>
              <a:rPr lang="ru-RU" sz="1200" b="1" u="sng" dirty="0">
                <a:latin typeface="Muller Narrow ExtraBold" panose="00000900000000000000" pitchFamily="50" charset="-52"/>
              </a:rPr>
              <a:t>2020 год:</a:t>
            </a:r>
            <a:r>
              <a:rPr lang="ru-RU" sz="1200" b="1" dirty="0"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1 500 000, 00.)</a:t>
            </a:r>
            <a:endParaRPr lang="ru-RU" sz="1200" b="1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ПСД </a:t>
            </a:r>
            <a:r>
              <a:rPr lang="ru-RU" sz="1200" b="1" u="sng" dirty="0" smtClean="0">
                <a:latin typeface="Muller Narrow Light" panose="00000400000000000000" pitchFamily="50" charset="-52"/>
              </a:rPr>
              <a:t>не выполнено</a:t>
            </a:r>
            <a:endParaRPr lang="ru-RU" sz="1200" b="1" u="sng" dirty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Экспертиза</a:t>
            </a:r>
            <a:r>
              <a:rPr lang="ru-RU" sz="1200" b="1" u="sng" dirty="0" smtClean="0">
                <a:latin typeface="Muller Narrow Light" panose="00000400000000000000" pitchFamily="50" charset="-52"/>
              </a:rPr>
              <a:t>: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не проведена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Дата заключения договора: 31 марта 2020 г.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Начало СМР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(не определено)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Срок завершения работ: </a:t>
            </a:r>
            <a:r>
              <a:rPr lang="ru-RU" sz="1200" b="1" u="sng" dirty="0" smtClean="0">
                <a:latin typeface="Muller Narrow Light" panose="00000400000000000000" pitchFamily="50" charset="-52"/>
              </a:rPr>
              <a:t>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27 июля 2020 года</a:t>
            </a:r>
            <a:endParaRPr lang="ru-RU" sz="1200" b="1" dirty="0">
              <a:latin typeface="Muller Narrow Light" panose="00000400000000000000" pitchFamily="50" charset="-52"/>
            </a:endParaRPr>
          </a:p>
        </p:txBody>
      </p:sp>
      <p:sp>
        <p:nvSpPr>
          <p:cNvPr id="13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194789" y="1225221"/>
            <a:ext cx="2100404" cy="1808785"/>
          </a:xfrm>
          <a:prstGeom prst="roundRect">
            <a:avLst>
              <a:gd name="adj" fmla="val 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Фото на момент предоставления отчета</a:t>
            </a:r>
            <a:endParaRPr lang="ru-RU" sz="1600" b="1" dirty="0" smtClean="0">
              <a:latin typeface="Muller Narrow Light" panose="00000400000000000000" pitchFamily="50" charset="-52"/>
            </a:endParaRPr>
          </a:p>
        </p:txBody>
      </p:sp>
      <p:sp>
        <p:nvSpPr>
          <p:cNvPr id="14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2934238" y="1280741"/>
            <a:ext cx="2100404" cy="1808785"/>
          </a:xfrm>
          <a:prstGeom prst="roundRect">
            <a:avLst>
              <a:gd name="adj" fmla="val 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Фото на момент предоставления отчета</a:t>
            </a:r>
            <a:endParaRPr lang="ru-RU" sz="1600" b="1" dirty="0" smtClean="0">
              <a:latin typeface="Muller Narrow Light" panose="00000400000000000000" pitchFamily="50" charset="-52"/>
            </a:endParaRPr>
          </a:p>
        </p:txBody>
      </p:sp>
      <p:pic>
        <p:nvPicPr>
          <p:cNvPr id="15" name="Picture 2" descr="C:\Users\0505~1\AppData\Local\Temp\7zO06EF46A6\IMG_20130710_223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9" y="1225221"/>
            <a:ext cx="2158306" cy="1864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0505~1\AppData\Local\Temp\7zO06EC6958\P7300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36" y="1225221"/>
            <a:ext cx="2232332" cy="1864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xmlns="" id="{D456251D-ED77-43EB-9B30-C435D4C2D746}"/>
              </a:ext>
            </a:extLst>
          </p:cNvPr>
          <p:cNvSpPr/>
          <p:nvPr/>
        </p:nvSpPr>
        <p:spPr>
          <a:xfrm>
            <a:off x="5326912" y="1229762"/>
            <a:ext cx="6821330" cy="1804244"/>
          </a:xfrm>
          <a:prstGeom prst="roundRect">
            <a:avLst>
              <a:gd name="adj" fmla="val 97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latin typeface="Muller Narrow ExtraBold" panose="00000900000000000000" pitchFamily="50" charset="-52"/>
              </a:rPr>
              <a:t>Краткие </a:t>
            </a:r>
            <a:r>
              <a:rPr lang="ru-RU" u="sng" dirty="0">
                <a:latin typeface="Muller Narrow ExtraBold" panose="00000900000000000000" pitchFamily="50" charset="-52"/>
              </a:rPr>
              <a:t>характеристики планируемого </a:t>
            </a:r>
            <a:r>
              <a:rPr lang="ru-RU" u="sng" dirty="0" smtClean="0">
                <a:latin typeface="Muller Narrow ExtraBold" panose="00000900000000000000" pitchFamily="50" charset="-52"/>
              </a:rPr>
              <a:t>объекта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Площадь стадиона – 18 076 м2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Трибуны вместимостью на 200 человек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Беговые дорожки – 400 м</a:t>
            </a:r>
          </a:p>
          <a:p>
            <a:pPr marL="171450" indent="-171450">
              <a:buFontTx/>
              <a:buChar char="-"/>
            </a:pPr>
            <a:endParaRPr lang="ru-RU" sz="1000" dirty="0" smtClean="0"/>
          </a:p>
          <a:p>
            <a:r>
              <a:rPr lang="ru-RU" sz="1400" b="1" dirty="0" smtClean="0">
                <a:latin typeface="Muller Narrow Light" panose="00000400000000000000" pitchFamily="50" charset="-52"/>
              </a:rPr>
              <a:t>- </a:t>
            </a:r>
            <a:r>
              <a:rPr lang="ru-RU" sz="1400" b="1" dirty="0">
                <a:latin typeface="Muller Narrow Light" panose="00000400000000000000" pitchFamily="50" charset="-52"/>
              </a:rPr>
              <a:t>Назначение </a:t>
            </a:r>
            <a:r>
              <a:rPr lang="ru-RU" sz="1400" b="1" dirty="0" smtClean="0">
                <a:latin typeface="Muller Narrow Light" panose="00000400000000000000" pitchFamily="50" charset="-52"/>
              </a:rPr>
              <a:t>объекта – проведение учебно-тренировочных занятий и спортивных соревнований.</a:t>
            </a:r>
            <a:endParaRPr lang="ru-RU" sz="1400" b="1" dirty="0">
              <a:latin typeface="Muller Narrow Light" panose="00000400000000000000" pitchFamily="50" charset="-52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57E9D327-5B1E-427C-A0E6-7E3CCD6C6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9473675"/>
              </p:ext>
            </p:extLst>
          </p:nvPr>
        </p:nvGraphicFramePr>
        <p:xfrm>
          <a:off x="5879803" y="4022233"/>
          <a:ext cx="6046020" cy="282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505">
                  <a:extLst>
                    <a:ext uri="{9D8B030D-6E8A-4147-A177-3AD203B41FA5}">
                      <a16:colId xmlns:a16="http://schemas.microsoft.com/office/drawing/2014/main" xmlns="" val="3341021590"/>
                    </a:ext>
                  </a:extLst>
                </a:gridCol>
                <a:gridCol w="1511505">
                  <a:extLst>
                    <a:ext uri="{9D8B030D-6E8A-4147-A177-3AD203B41FA5}">
                      <a16:colId xmlns:a16="http://schemas.microsoft.com/office/drawing/2014/main" xmlns="" val="3603205502"/>
                    </a:ext>
                  </a:extLst>
                </a:gridCol>
                <a:gridCol w="1511505">
                  <a:extLst>
                    <a:ext uri="{9D8B030D-6E8A-4147-A177-3AD203B41FA5}">
                      <a16:colId xmlns:a16="http://schemas.microsoft.com/office/drawing/2014/main" xmlns="" val="178274658"/>
                    </a:ext>
                  </a:extLst>
                </a:gridCol>
                <a:gridCol w="1511505">
                  <a:extLst>
                    <a:ext uri="{9D8B030D-6E8A-4147-A177-3AD203B41FA5}">
                      <a16:colId xmlns:a16="http://schemas.microsoft.com/office/drawing/2014/main" xmlns="" val="243256958"/>
                    </a:ext>
                  </a:extLst>
                </a:gridCol>
              </a:tblGrid>
              <a:tr h="145353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доведения средств</a:t>
                      </a:r>
                    </a:p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17.01.2020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завершения. формирования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конкурсной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документации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26.02.2020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внесения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план график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закупок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25.02.2020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документа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уполномоченный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26.02.2020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138712"/>
                  </a:ext>
                </a:extLst>
              </a:tr>
              <a:tr h="759203"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размещения закупки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06.03.2020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проведения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торгов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17.03.2020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 заключения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 заключен 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марта 2020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завершения. </a:t>
                      </a:r>
                    </a:p>
                    <a:p>
                      <a:pPr marL="0" marR="0" lvl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27.07.2020 г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Проектно-сметная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документация направлена на экспертизу.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7069758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994401" y="3280230"/>
            <a:ext cx="6001442" cy="551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«Дорожная карта» по исполнению ремонтных работ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145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</TotalTime>
  <Words>249</Words>
  <Application>Microsoft Office PowerPoint</Application>
  <PresentationFormat>Произвольный</PresentationFormat>
  <Paragraphs>49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samsung</cp:lastModifiedBy>
  <cp:revision>78</cp:revision>
  <cp:lastPrinted>2020-05-27T07:57:35Z</cp:lastPrinted>
  <dcterms:created xsi:type="dcterms:W3CDTF">2019-09-18T12:34:40Z</dcterms:created>
  <dcterms:modified xsi:type="dcterms:W3CDTF">2020-07-29T18:57:34Z</dcterms:modified>
</cp:coreProperties>
</file>